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1" r:id="rId4"/>
    <p:sldId id="259" r:id="rId5"/>
    <p:sldId id="269" r:id="rId6"/>
    <p:sldId id="261" r:id="rId7"/>
    <p:sldId id="272" r:id="rId8"/>
    <p:sldId id="263" r:id="rId9"/>
    <p:sldId id="274" r:id="rId10"/>
    <p:sldId id="265" r:id="rId11"/>
    <p:sldId id="275" r:id="rId12"/>
    <p:sldId id="276" r:id="rId13"/>
    <p:sldId id="277" r:id="rId14"/>
    <p:sldId id="278" r:id="rId15"/>
    <p:sldId id="283" r:id="rId16"/>
    <p:sldId id="291" r:id="rId17"/>
    <p:sldId id="288" r:id="rId18"/>
    <p:sldId id="284" r:id="rId19"/>
    <p:sldId id="285" r:id="rId20"/>
    <p:sldId id="286" r:id="rId21"/>
    <p:sldId id="287" r:id="rId22"/>
    <p:sldId id="279" r:id="rId23"/>
    <p:sldId id="289" r:id="rId24"/>
    <p:sldId id="292" r:id="rId25"/>
    <p:sldId id="294" r:id="rId26"/>
    <p:sldId id="293" r:id="rId27"/>
    <p:sldId id="295" r:id="rId28"/>
    <p:sldId id="266" r:id="rId29"/>
    <p:sldId id="280" r:id="rId30"/>
    <p:sldId id="282" r:id="rId3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418"/>
    <a:srgbClr val="E6E9EE"/>
    <a:srgbClr val="F2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 snapToGrid="0">
      <p:cViewPr varScale="1">
        <p:scale>
          <a:sx n="64" d="100"/>
          <a:sy n="64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6A675-0108-81D6-1F04-CFF021427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6526D-82F0-F788-06A2-DB0BFAB1A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AEF5C-755D-3115-DCAB-7900FD4F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73E65-FD93-ED97-9493-A3A24F79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D3401-AE6E-9A90-E961-E72EC532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550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0D4C-B037-26C9-9909-D9EBCCD8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65B96-FBF2-2619-C1A9-47E2232FA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B1A-6BD8-B7DF-6DEC-ED02C13A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C8444-0CDA-B57B-5BD6-66550C8E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C2A39-F6B9-178F-69AB-30D144F9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3198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4A9B4-5BEE-F4E8-BCC9-BE08AE3F8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70142-8E8A-ED2D-EEAC-6E6A2119A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03C92-8774-A835-EA03-00DC8E74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13D1-5631-6636-8A82-32E5480B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4A464-4B76-67C4-2908-03DD895A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5505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E889-C894-28EC-E2F0-5E40660A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CC258-F109-E243-1702-431B2F1A8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1A6F7-1B9F-A1AF-A908-CD261E8F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C604C-8ADE-1EEB-F4F5-0E2D52AD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2A507-3BDB-65A1-2183-EE627905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66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6373-8912-948D-AB3F-91F1CA6D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E6E7A-1CD4-0427-3359-FB6BA7651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74FA6-EA6B-917C-BB67-598753BFD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BE9D9-7BAF-3C90-E2D2-C7C8CB96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6EA0F-3FDA-9705-CDB2-A6E348BF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917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0845-566C-CE5C-1F4C-53E23EF6B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99883-BFAD-B671-237C-382897FD5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BE99E-06D1-D0FC-5A20-064357C77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92D55-A680-CEDD-9BA2-C481921D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4EB30-EC05-3C08-B376-E6F2E107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EE0F1-531D-FAC2-4CF6-BC225D9F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4744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72AD-B681-93D6-A282-D61D5DD2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06F96-6CC3-9D21-F22F-E7EE37C89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067CC-8781-E96B-EDDB-63BDE3D49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E35DD-7A90-E8D7-A662-09C23026E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317E20-C5B3-2A2B-4C0C-481AB9676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D98113-AA8D-299B-EEB2-85CFEED6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87F738-536D-A61F-3AD5-6BD9AD32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13C9B-BB4B-C0C0-8703-56C4DF2B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95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826A3-643C-2B84-1312-1B0778F8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36609-2935-24E9-473C-8057EE6A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DB512-04F7-D1A9-3B1D-52E40DA5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9C699-C305-EFD5-B424-C0471DF9B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5077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7B579-6E83-B925-4F7E-41A6F8184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97328-D3C2-655C-380E-098E3F96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7FFA1-51B7-C93A-AE78-10437806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661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E60E-084C-97B0-818C-B826BF77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5A3FF-4CDD-1BFD-F56C-1C3E8DC6D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D2942-44CA-7AC9-104D-436E26E2E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5B824-BDD0-AA11-6F3D-2146B87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1C4F9-7011-D61E-459D-DA2061E3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9D088-3121-2701-6AF0-44223E1E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133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4CD58-3DCF-0FBA-0AF4-0D05E09D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F78954-43B1-C3ED-1330-62E86AB26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BF8CA-3FE5-8221-2FBA-B15DEAED0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8A55C-7AB1-586B-F6D5-58CAA575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0F547-C51A-39BC-4525-47AEED9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2DE2D-3F04-F9BF-3054-A889001C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299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A3542E-66FA-9F92-56D3-3E3B3AD0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306DB-DDD0-3574-00C8-C966976BD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0DA8-6ACB-5A6D-5757-232D95301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5A0E8-8C72-469C-86A1-58FD5C5DDE0F}" type="datetimeFigureOut">
              <a:rPr lang="en-IN" smtClean="0"/>
              <a:t>03-02-2026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18081-4235-A153-2F19-6D1423D8D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D6357-2965-BDB5-319C-C91665F84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AB8A5-6DB4-4B8F-AEE7-4FD562A0F24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67498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01">
            <a:extLst>
              <a:ext uri="{FF2B5EF4-FFF2-40B4-BE49-F238E27FC236}">
                <a16:creationId xmlns:a16="http://schemas.microsoft.com/office/drawing/2014/main" id="{49733593-D4CF-9F5F-2817-CAD04B4EA1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24F9AE-87BB-A994-447C-42E44C6C0D46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99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09">
            <a:extLst>
              <a:ext uri="{FF2B5EF4-FFF2-40B4-BE49-F238E27FC236}">
                <a16:creationId xmlns:a16="http://schemas.microsoft.com/office/drawing/2014/main" id="{6A18E332-2BB8-C154-C426-6B580557B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E10D97-AE7E-842E-F02E-3C0C801BC98E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5415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19">
            <a:extLst>
              <a:ext uri="{FF2B5EF4-FFF2-40B4-BE49-F238E27FC236}">
                <a16:creationId xmlns:a16="http://schemas.microsoft.com/office/drawing/2014/main" id="{63790274-41B3-00DC-FEB5-E03554E553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026990-456B-7948-C67E-AC6B523012EC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5515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20">
            <a:extLst>
              <a:ext uri="{FF2B5EF4-FFF2-40B4-BE49-F238E27FC236}">
                <a16:creationId xmlns:a16="http://schemas.microsoft.com/office/drawing/2014/main" id="{F7D8819C-DB55-3890-35C5-CEBDA8D89B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0BFF98-2691-CBC6-F31C-00EC9BDAC44E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D895BB-8920-626F-5E75-8991131E0DF9}"/>
              </a:ext>
            </a:extLst>
          </p:cNvPr>
          <p:cNvSpPr/>
          <p:nvPr/>
        </p:nvSpPr>
        <p:spPr>
          <a:xfrm>
            <a:off x="1363890" y="2398939"/>
            <a:ext cx="2061481" cy="300718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46B3D-FD95-D25E-4EBE-70640FA3FAF5}"/>
              </a:ext>
            </a:extLst>
          </p:cNvPr>
          <p:cNvSpPr/>
          <p:nvPr/>
        </p:nvSpPr>
        <p:spPr>
          <a:xfrm>
            <a:off x="5065259" y="2398939"/>
            <a:ext cx="2061481" cy="300718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C60122-BA38-18F9-8711-6ED26833F6ED}"/>
              </a:ext>
            </a:extLst>
          </p:cNvPr>
          <p:cNvSpPr/>
          <p:nvPr/>
        </p:nvSpPr>
        <p:spPr>
          <a:xfrm>
            <a:off x="8766629" y="2301421"/>
            <a:ext cx="2061481" cy="300718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1776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21">
            <a:extLst>
              <a:ext uri="{FF2B5EF4-FFF2-40B4-BE49-F238E27FC236}">
                <a16:creationId xmlns:a16="http://schemas.microsoft.com/office/drawing/2014/main" id="{089E4477-0A7F-2593-8F84-AFCE4F7AC2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F6D27B-C6F4-3A8B-924F-5ADCBD9C50AB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92D8E5-3DFB-5AA5-C94B-BF0F51E85BE6}"/>
              </a:ext>
            </a:extLst>
          </p:cNvPr>
          <p:cNvSpPr/>
          <p:nvPr/>
        </p:nvSpPr>
        <p:spPr>
          <a:xfrm>
            <a:off x="1363890" y="2732768"/>
            <a:ext cx="2061481" cy="300718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5F8C2-0644-19DD-E2B8-BAAD1E83FA8B}"/>
              </a:ext>
            </a:extLst>
          </p:cNvPr>
          <p:cNvSpPr/>
          <p:nvPr/>
        </p:nvSpPr>
        <p:spPr>
          <a:xfrm>
            <a:off x="5065259" y="2732768"/>
            <a:ext cx="2061481" cy="300718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27968-F8E6-AD26-0168-7FE618348DD4}"/>
              </a:ext>
            </a:extLst>
          </p:cNvPr>
          <p:cNvSpPr/>
          <p:nvPr/>
        </p:nvSpPr>
        <p:spPr>
          <a:xfrm>
            <a:off x="8628629" y="2732768"/>
            <a:ext cx="2061481" cy="300718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0626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22">
            <a:extLst>
              <a:ext uri="{FF2B5EF4-FFF2-40B4-BE49-F238E27FC236}">
                <a16:creationId xmlns:a16="http://schemas.microsoft.com/office/drawing/2014/main" id="{9030FCD6-B06D-0C92-5DE6-97014FCA28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918F77-0004-322A-EF29-837F1F1953B9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AAD56E-E831-C663-6CB2-34C56D1A47B4}"/>
              </a:ext>
            </a:extLst>
          </p:cNvPr>
          <p:cNvSpPr/>
          <p:nvPr/>
        </p:nvSpPr>
        <p:spPr>
          <a:xfrm>
            <a:off x="2278290" y="2398939"/>
            <a:ext cx="2061481" cy="300718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8485C-B9C5-AE0B-6105-8020358651D2}"/>
              </a:ext>
            </a:extLst>
          </p:cNvPr>
          <p:cNvSpPr/>
          <p:nvPr/>
        </p:nvSpPr>
        <p:spPr>
          <a:xfrm>
            <a:off x="8010980" y="2398939"/>
            <a:ext cx="2061481" cy="300718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122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0">
            <a:extLst>
              <a:ext uri="{FF2B5EF4-FFF2-40B4-BE49-F238E27FC236}">
                <a16:creationId xmlns:a16="http://schemas.microsoft.com/office/drawing/2014/main" id="{F2E79681-93EF-87A9-598F-F7A592C64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315AF8-EA8E-BE06-BC95-BFD5305A984E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634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8">
            <a:extLst>
              <a:ext uri="{FF2B5EF4-FFF2-40B4-BE49-F238E27FC236}">
                <a16:creationId xmlns:a16="http://schemas.microsoft.com/office/drawing/2014/main" id="{2702CD76-ECA8-A22E-7C93-162DCF909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68FAA1-8A64-1DC9-6878-A92338791EE8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40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5">
            <a:extLst>
              <a:ext uri="{FF2B5EF4-FFF2-40B4-BE49-F238E27FC236}">
                <a16:creationId xmlns:a16="http://schemas.microsoft.com/office/drawing/2014/main" id="{6FB5597A-2D03-CF4F-95CA-57D7AF5701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C1F00C-C7E8-8B87-C4EE-8488DEE20B33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2439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1">
            <a:extLst>
              <a:ext uri="{FF2B5EF4-FFF2-40B4-BE49-F238E27FC236}">
                <a16:creationId xmlns:a16="http://schemas.microsoft.com/office/drawing/2014/main" id="{794DA944-1AC0-7724-B70B-57DE61698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3BCD2E-AB27-8E1A-58A3-5E0A5E5A6C12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5754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2">
            <a:extLst>
              <a:ext uri="{FF2B5EF4-FFF2-40B4-BE49-F238E27FC236}">
                <a16:creationId xmlns:a16="http://schemas.microsoft.com/office/drawing/2014/main" id="{028FA571-F460-1266-D177-A43E32335C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E696EB-85F1-0CC2-81A4-450379832BA7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359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02">
            <a:extLst>
              <a:ext uri="{FF2B5EF4-FFF2-40B4-BE49-F238E27FC236}">
                <a16:creationId xmlns:a16="http://schemas.microsoft.com/office/drawing/2014/main" id="{5B42553C-F330-8581-00EB-1FEDAD6B7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20B6D4-681F-B5C4-E054-F8979EDAAB18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92186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3">
            <a:extLst>
              <a:ext uri="{FF2B5EF4-FFF2-40B4-BE49-F238E27FC236}">
                <a16:creationId xmlns:a16="http://schemas.microsoft.com/office/drawing/2014/main" id="{7777EE37-46F4-AB20-A0F4-8FA12EDB04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16FA86-D498-1E37-206A-799B1883F58D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28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4">
            <a:extLst>
              <a:ext uri="{FF2B5EF4-FFF2-40B4-BE49-F238E27FC236}">
                <a16:creationId xmlns:a16="http://schemas.microsoft.com/office/drawing/2014/main" id="{A9466AA1-201E-CE23-870B-E92FDBCA9D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5823E2-EB04-D37D-46FC-9C98EC4B57EC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5522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23">
            <a:extLst>
              <a:ext uri="{FF2B5EF4-FFF2-40B4-BE49-F238E27FC236}">
                <a16:creationId xmlns:a16="http://schemas.microsoft.com/office/drawing/2014/main" id="{E7AC07F4-0ECB-A389-87C2-07B8D5DD63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7C4070-9DE1-B292-42D0-FCC4F9EAD47D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7498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6">
            <a:extLst>
              <a:ext uri="{FF2B5EF4-FFF2-40B4-BE49-F238E27FC236}">
                <a16:creationId xmlns:a16="http://schemas.microsoft.com/office/drawing/2014/main" id="{9090BC06-9DD9-081B-28F6-8387B5604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9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49">
            <a:extLst>
              <a:ext uri="{FF2B5EF4-FFF2-40B4-BE49-F238E27FC236}">
                <a16:creationId xmlns:a16="http://schemas.microsoft.com/office/drawing/2014/main" id="{5D76161B-9C6F-6FAE-A92E-CACDC98D53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523347-0BC9-8182-9895-E70243E2C06C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4761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51">
            <a:extLst>
              <a:ext uri="{FF2B5EF4-FFF2-40B4-BE49-F238E27FC236}">
                <a16:creationId xmlns:a16="http://schemas.microsoft.com/office/drawing/2014/main" id="{01216BBE-B3E1-D17C-2052-7F1C240548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442D4F-6341-FFB2-2139-2CEC542011B7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5656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50">
            <a:extLst>
              <a:ext uri="{FF2B5EF4-FFF2-40B4-BE49-F238E27FC236}">
                <a16:creationId xmlns:a16="http://schemas.microsoft.com/office/drawing/2014/main" id="{587D36CD-29B8-51A7-3342-F6CA09240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39916C-0315-C8F5-03C3-EFD607D37F49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6246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52">
            <a:extLst>
              <a:ext uri="{FF2B5EF4-FFF2-40B4-BE49-F238E27FC236}">
                <a16:creationId xmlns:a16="http://schemas.microsoft.com/office/drawing/2014/main" id="{8DCB3FF1-26D5-7E7F-F382-FDA972294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22DA42-77E6-5116-4F4B-D1547B6A0277}"/>
              </a:ext>
            </a:extLst>
          </p:cNvPr>
          <p:cNvSpPr/>
          <p:nvPr/>
        </p:nvSpPr>
        <p:spPr>
          <a:xfrm>
            <a:off x="10813143" y="6574970"/>
            <a:ext cx="1378857" cy="256041"/>
          </a:xfrm>
          <a:prstGeom prst="rect">
            <a:avLst/>
          </a:prstGeom>
          <a:solidFill>
            <a:srgbClr val="13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2739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10">
            <a:extLst>
              <a:ext uri="{FF2B5EF4-FFF2-40B4-BE49-F238E27FC236}">
                <a16:creationId xmlns:a16="http://schemas.microsoft.com/office/drawing/2014/main" id="{BC598534-FEBD-F724-9A8B-7D8751C26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A0FF14-04CC-7472-B070-1716B21B347A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11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24">
            <a:extLst>
              <a:ext uri="{FF2B5EF4-FFF2-40B4-BE49-F238E27FC236}">
                <a16:creationId xmlns:a16="http://schemas.microsoft.com/office/drawing/2014/main" id="{EB682466-BCF3-96BD-C502-6FA2DDC24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DDF1C-501F-6E9E-70D7-C1098A6B6DBA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39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15">
            <a:extLst>
              <a:ext uri="{FF2B5EF4-FFF2-40B4-BE49-F238E27FC236}">
                <a16:creationId xmlns:a16="http://schemas.microsoft.com/office/drawing/2014/main" id="{776B5E99-EC81-AE12-8A8F-7E563BFF55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3713A9-D269-4056-0E00-C32BAEF43738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5088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26">
            <a:extLst>
              <a:ext uri="{FF2B5EF4-FFF2-40B4-BE49-F238E27FC236}">
                <a16:creationId xmlns:a16="http://schemas.microsoft.com/office/drawing/2014/main" id="{73820906-DDA7-FDFE-EE02-5C5BA6DC3C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6B1F43-DD4D-FAFE-8819-8C0B246A889E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929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03">
            <a:extLst>
              <a:ext uri="{FF2B5EF4-FFF2-40B4-BE49-F238E27FC236}">
                <a16:creationId xmlns:a16="http://schemas.microsoft.com/office/drawing/2014/main" id="{1671710F-35EE-7F70-C5EF-3A7A1C652F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501AFC-1F83-090B-E4AD-B8EFD1400836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rgbClr val="E6E9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9527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13">
            <a:extLst>
              <a:ext uri="{FF2B5EF4-FFF2-40B4-BE49-F238E27FC236}">
                <a16:creationId xmlns:a16="http://schemas.microsoft.com/office/drawing/2014/main" id="{BF0A02B3-CEDC-609C-7B58-56B6B059F7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3831BD-04B1-C375-33CA-54B3C39FE32C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8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05">
            <a:extLst>
              <a:ext uri="{FF2B5EF4-FFF2-40B4-BE49-F238E27FC236}">
                <a16:creationId xmlns:a16="http://schemas.microsoft.com/office/drawing/2014/main" id="{8818C2D6-9394-B971-ECBA-BAEE2CEE0A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0ADB68-9DE2-E328-AAB0-4EAF3B7BB8DA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680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16">
            <a:extLst>
              <a:ext uri="{FF2B5EF4-FFF2-40B4-BE49-F238E27FC236}">
                <a16:creationId xmlns:a16="http://schemas.microsoft.com/office/drawing/2014/main" id="{A8A47AD6-B03B-7554-2B7D-469363C6F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CEFB88-24D8-06D8-8686-04B93357F246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195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07">
            <a:extLst>
              <a:ext uri="{FF2B5EF4-FFF2-40B4-BE49-F238E27FC236}">
                <a16:creationId xmlns:a16="http://schemas.microsoft.com/office/drawing/2014/main" id="{1698BD90-763D-CF5F-C68D-A4BD31E1C2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E7B9D6-E847-C15D-4104-F3F91A93022E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289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ux seminar-page-00018">
            <a:extLst>
              <a:ext uri="{FF2B5EF4-FFF2-40B4-BE49-F238E27FC236}">
                <a16:creationId xmlns:a16="http://schemas.microsoft.com/office/drawing/2014/main" id="{90567D24-9705-4509-F89C-7FA0AC79B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099594-9204-D219-E905-2FD0BCBF8A7D}"/>
              </a:ext>
            </a:extLst>
          </p:cNvPr>
          <p:cNvSpPr/>
          <p:nvPr/>
        </p:nvSpPr>
        <p:spPr>
          <a:xfrm>
            <a:off x="11153775" y="6600825"/>
            <a:ext cx="962025" cy="16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9597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kannan kannan</dc:creator>
  <cp:lastModifiedBy>kannan kannan</cp:lastModifiedBy>
  <cp:revision>9</cp:revision>
  <dcterms:created xsi:type="dcterms:W3CDTF">2026-02-02T03:13:04Z</dcterms:created>
  <dcterms:modified xsi:type="dcterms:W3CDTF">2026-02-03T07:26:24Z</dcterms:modified>
</cp:coreProperties>
</file>